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67" r:id="rId3"/>
    <p:sldId id="265" r:id="rId4"/>
    <p:sldId id="259" r:id="rId5"/>
    <p:sldId id="268" r:id="rId6"/>
    <p:sldId id="269" r:id="rId7"/>
    <p:sldId id="260" r:id="rId8"/>
    <p:sldId id="266" r:id="rId9"/>
    <p:sldId id="270" r:id="rId10"/>
    <p:sldId id="263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11"/>
    <p:restoredTop sz="81225"/>
  </p:normalViewPr>
  <p:slideViewPr>
    <p:cSldViewPr snapToGrid="0" snapToObjects="1">
      <p:cViewPr varScale="1">
        <p:scale>
          <a:sx n="95" d="100"/>
          <a:sy n="95" d="100"/>
        </p:scale>
        <p:origin x="21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880E8C-AF2D-834C-A4E0-F07D66345749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74F02-3C51-294E-998E-3DC0C8742D5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067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695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613FE2-89C4-8F43-B905-E2ABC0AF7761}" type="datetimeFigureOut">
              <a:rPr lang="de-DE" smtClean="0"/>
              <a:t>06.10.16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3967CA-5CD5-E243-970F-09C8D6338C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0332871"/>
              </p:ext>
            </p:extLst>
          </p:nvPr>
        </p:nvGraphicFramePr>
        <p:xfrm>
          <a:off x="838200" y="768349"/>
          <a:ext cx="10515600" cy="5258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/>
              </a:tblGrid>
              <a:tr h="525837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Der Nutzer möchte beim verlassen eines Systems dieses Hinter sich verschließen um unbefugten den zutritt zu verweigern.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66800" y="2775589"/>
            <a:ext cx="10058400" cy="1243896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Analoges Beispiel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Haustür hinter sich </a:t>
            </a:r>
            <a:r>
              <a:rPr lang="de-DE" dirty="0" smtClean="0"/>
              <a:t>verschließen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0000" y="360000"/>
            <a:ext cx="4429580" cy="592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073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7400" y="1657637"/>
            <a:ext cx="5537200" cy="3479800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227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0281936"/>
              </p:ext>
            </p:extLst>
          </p:nvPr>
        </p:nvGraphicFramePr>
        <p:xfrm>
          <a:off x="838200" y="768349"/>
          <a:ext cx="10515600" cy="5258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/>
              </a:tblGrid>
              <a:tr h="525837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Der Nutzer möchte ein Objekt verkleinern um mehr platz für andere Objekte zu schaffen.</a:t>
                      </a:r>
                      <a:endParaRPr lang="de-DE" sz="48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5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Analoges Beispiel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Einen </a:t>
            </a:r>
            <a:r>
              <a:rPr lang="de-DE" dirty="0" smtClean="0"/>
              <a:t>Tisch zusammenklappen </a:t>
            </a:r>
            <a:r>
              <a:rPr lang="de-DE" dirty="0" smtClean="0"/>
              <a:t>und </a:t>
            </a:r>
            <a:r>
              <a:rPr lang="de-DE" dirty="0" smtClean="0"/>
              <a:t>zur </a:t>
            </a:r>
          </a:p>
          <a:p>
            <a:pPr marL="0" indent="0">
              <a:buNone/>
            </a:pPr>
            <a:r>
              <a:rPr lang="de-DE" dirty="0" smtClean="0"/>
              <a:t>Seite stellen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0000" y="360000"/>
            <a:ext cx="4428000" cy="59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679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080000" cy="3420000"/>
          </a:xfr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0000" y="3420000"/>
            <a:ext cx="6080000" cy="34200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80000" y="0"/>
            <a:ext cx="6080000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2033002"/>
              </p:ext>
            </p:extLst>
          </p:nvPr>
        </p:nvGraphicFramePr>
        <p:xfrm>
          <a:off x="838200" y="768349"/>
          <a:ext cx="10515600" cy="52583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15600"/>
              </a:tblGrid>
              <a:tr h="525837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Der Nutzer möchte Objekte die </a:t>
                      </a: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oft </a:t>
                      </a: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benutzt </a:t>
                      </a: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werden so anordnen </a:t>
                      </a:r>
                      <a:r>
                        <a:rPr lang="de-DE" sz="3200" b="1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dass sie für ihn schnell zugänglich sind.</a:t>
                      </a:r>
                      <a:endParaRPr lang="de-DE" sz="7200" b="1" kern="1200" dirty="0" smtClean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9393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Analoges Beispiel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Wichtige dinge </a:t>
            </a:r>
            <a:r>
              <a:rPr lang="de-DE" dirty="0" smtClean="0"/>
              <a:t>oben in den Kühlschrank </a:t>
            </a:r>
          </a:p>
          <a:p>
            <a:pPr marL="0" indent="0">
              <a:buNone/>
            </a:pPr>
            <a:r>
              <a:rPr lang="de-DE" dirty="0" smtClean="0"/>
              <a:t>räumen</a:t>
            </a:r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00000" y="360000"/>
            <a:ext cx="4428000" cy="59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243" y="0"/>
            <a:ext cx="5967513" cy="3420000"/>
          </a:xfr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4968" y="3420000"/>
            <a:ext cx="5950064" cy="34200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32562" y="0"/>
            <a:ext cx="5974876" cy="34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3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</Words>
  <Application>Microsoft Macintosh PowerPoint</Application>
  <PresentationFormat>Breitbild</PresentationFormat>
  <Paragraphs>11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Office-Design</vt:lpstr>
      <vt:lpstr>PowerPoint-Präsentation</vt:lpstr>
      <vt:lpstr>Analoges Beispiel</vt:lpstr>
      <vt:lpstr>PowerPoint-Präsentation</vt:lpstr>
      <vt:lpstr>PowerPoint-Präsentation</vt:lpstr>
      <vt:lpstr>Analoges Beispiel</vt:lpstr>
      <vt:lpstr>PowerPoint-Präsentation</vt:lpstr>
      <vt:lpstr>PowerPoint-Präsentation</vt:lpstr>
      <vt:lpstr>Analoges Beispiel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Ein Microsoft Office-Anwender</dc:creator>
  <cp:lastModifiedBy>Ein Microsoft Office-Anwender</cp:lastModifiedBy>
  <cp:revision>11</cp:revision>
  <cp:lastPrinted>2016-10-06T16:15:02Z</cp:lastPrinted>
  <dcterms:created xsi:type="dcterms:W3CDTF">2016-10-06T11:35:56Z</dcterms:created>
  <dcterms:modified xsi:type="dcterms:W3CDTF">2016-10-06T16:25:12Z</dcterms:modified>
</cp:coreProperties>
</file>

<file path=docProps/thumbnail.jpeg>
</file>